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B23854-370C-43D7-8A61-08EB09BDF1F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EE37B9-4E38-4B92-962E-10C8ED04F1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ED3BE0-DC5D-481A-A85E-68D43B626C3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88CD2E-9BF1-45A8-AB44-B2F23FDEA25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5D09E7-F545-485C-98A0-2276662AE0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9761B3-9EC0-4ED6-AD69-4AEFC7CDDA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8DEEF5-CDBE-4E4D-9603-98DDC46060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16BE44-1A21-4E5C-B005-50FAFDBB3F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7AA60B-CA39-4EA8-BB34-7904FC2E2D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67D59E-B2D6-45F0-A354-96F20D8C2B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F1AEE8-5296-4FCF-946B-C543A96E62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92B721-5032-4BA3-AFF3-2EABA18FEE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CB449A-5B93-46F8-9FE9-77598B6FEF5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1220760" y="976680"/>
            <a:ext cx="7723800" cy="376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197000" y="767160"/>
            <a:ext cx="7771320" cy="418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225800" y="776520"/>
            <a:ext cx="7714080" cy="41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220760" y="786240"/>
            <a:ext cx="7723800" cy="414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220760" y="790920"/>
            <a:ext cx="7723800" cy="413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235160" y="786240"/>
            <a:ext cx="7695000" cy="414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220760" y="976680"/>
            <a:ext cx="7723800" cy="376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244880" y="995760"/>
            <a:ext cx="7675920" cy="372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244880" y="995760"/>
            <a:ext cx="7675920" cy="372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244880" y="971640"/>
            <a:ext cx="7675920" cy="377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1258920" y="1145520"/>
            <a:ext cx="7647840" cy="371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230480" y="776520"/>
            <a:ext cx="7704720" cy="41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1230480" y="1140840"/>
            <a:ext cx="7705080" cy="372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273320" y="1178640"/>
            <a:ext cx="7619400" cy="364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258920" y="959760"/>
            <a:ext cx="7647840" cy="40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938160" y="741960"/>
            <a:ext cx="8276760" cy="420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928800" y="751320"/>
            <a:ext cx="8295840" cy="419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957240" y="732240"/>
            <a:ext cx="8238600" cy="422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009800" y="775440"/>
            <a:ext cx="8133840" cy="414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959040" y="804960"/>
            <a:ext cx="8248320" cy="410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944640" y="614520"/>
            <a:ext cx="8276760" cy="448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935280" y="609840"/>
            <a:ext cx="8295840" cy="449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225800" y="986040"/>
            <a:ext cx="7714080" cy="374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930240" y="609840"/>
            <a:ext cx="8305560" cy="449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935280" y="609840"/>
            <a:ext cx="8295840" cy="449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954360" y="804960"/>
            <a:ext cx="8257680" cy="410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954360" y="819360"/>
            <a:ext cx="8257680" cy="407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930240" y="605160"/>
            <a:ext cx="8305560" cy="450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954360" y="609840"/>
            <a:ext cx="8257680" cy="449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954360" y="619560"/>
            <a:ext cx="8257680" cy="447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239840" y="938520"/>
            <a:ext cx="7685640" cy="38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216080" y="762120"/>
            <a:ext cx="7733160" cy="419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230480" y="966960"/>
            <a:ext cx="7704720" cy="378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244880" y="966960"/>
            <a:ext cx="7675920" cy="378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201680" y="786240"/>
            <a:ext cx="7761960" cy="414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182960" y="767160"/>
            <a:ext cx="7799760" cy="418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2023-02-18T11:41:35Z</dcterms:created>
  <dc:creator/>
  <dc:description/>
  <dc:language>en-US</dc:language>
  <cp:lastModifiedBy/>
  <dcterms:modified xsi:type="dcterms:W3CDTF">2023-03-01T09:41:13Z</dcterms:modified>
  <cp:revision>36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